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91" r:id="rId4"/>
    <p:sldId id="292" r:id="rId5"/>
    <p:sldId id="283" r:id="rId6"/>
    <p:sldId id="287" r:id="rId7"/>
    <p:sldId id="288" r:id="rId8"/>
    <p:sldId id="289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8" r:id="rId19"/>
    <p:sldId id="267" r:id="rId20"/>
    <p:sldId id="270" r:id="rId21"/>
    <p:sldId id="272" r:id="rId22"/>
    <p:sldId id="271" r:id="rId23"/>
    <p:sldId id="279" r:id="rId24"/>
    <p:sldId id="280" r:id="rId25"/>
    <p:sldId id="275" r:id="rId26"/>
    <p:sldId id="277" r:id="rId27"/>
    <p:sldId id="273" r:id="rId28"/>
    <p:sldId id="274" r:id="rId29"/>
    <p:sldId id="276" r:id="rId30"/>
    <p:sldId id="290" r:id="rId31"/>
    <p:sldId id="294" r:id="rId32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67C49-DF9C-4D76-9C23-E34E37CD3BB5}" type="datetimeFigureOut">
              <a:rPr lang="lv-LV" smtClean="0"/>
              <a:t>2018.03.28.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EEB96-7F20-443A-83C0-8A02CDF7CDF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40511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BE83-A254-4BBC-9D7D-20D639828D4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1470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BE83-A254-4BBC-9D7D-20D639828D4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64194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BE83-A254-4BBC-9D7D-20D639828D4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33399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3351-8726-464F-955B-9AEA45F6A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64709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3351-8726-464F-955B-9AEA45F6A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42573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3351-8726-464F-955B-9AEA45F6A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51639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3351-8726-464F-955B-9AEA45F6A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69193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3351-8726-464F-955B-9AEA45F6A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54562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3351-8726-464F-955B-9AEA45F6A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08528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3351-8726-464F-955B-9AEA45F6A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22247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3351-8726-464F-955B-9AEA45F6A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44218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814322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3351-8726-464F-955B-9AEA45F6A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0447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3351-8726-464F-955B-9AEA45F6A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53518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3351-8726-464F-955B-9AEA45F6A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16639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BE83-A254-4BBC-9D7D-20D639828D4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33841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BE83-A254-4BBC-9D7D-20D639828D4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76079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BE83-A254-4BBC-9D7D-20D639828D4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3225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BE83-A254-4BBC-9D7D-20D639828D4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09636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BE83-A254-4BBC-9D7D-20D639828D4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3262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BE83-A254-4BBC-9D7D-20D639828D4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85000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BE83-A254-4BBC-9D7D-20D639828D4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01013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lv-LV" smtClean="0"/>
              <a:t>28.03.2018.</a:t>
            </a:r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lv-LV" smtClean="0"/>
              <a:t>Rīgas Pļavnieku pamatskolas Projektu diena</a:t>
            </a:r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BBE83-A254-4BBC-9D7D-20D639828D4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3376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13351-8726-464F-955B-9AEA45F6A4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8335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052737"/>
            <a:ext cx="7918648" cy="2547714"/>
          </a:xfrm>
        </p:spPr>
        <p:txBody>
          <a:bodyPr>
            <a:normAutofit/>
          </a:bodyPr>
          <a:lstStyle/>
          <a:p>
            <a:r>
              <a:rPr lang="lv-LV" dirty="0" smtClean="0"/>
              <a:t>Rīgas Pļavnieku pamatskolas</a:t>
            </a:r>
            <a:br>
              <a:rPr lang="lv-LV" dirty="0" smtClean="0"/>
            </a:br>
            <a:r>
              <a:rPr lang="lv-LV" smtClean="0"/>
              <a:t>Projektu diena</a:t>
            </a:r>
            <a:endParaRPr lang="lv-LV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v-LV" dirty="0" smtClean="0"/>
              <a:t>2018.gada 28.martā. 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95383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5.a klase</a:t>
            </a:r>
            <a:endParaRPr lang="lv-LV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2923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26564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5.b klase</a:t>
            </a:r>
            <a:endParaRPr lang="lv-LV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41941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8338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227954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5.c klase</a:t>
            </a:r>
            <a:endParaRPr lang="lv-LV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87683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15660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7"/>
          <a:stretch/>
        </p:blipFill>
        <p:spPr>
          <a:xfrm>
            <a:off x="2008908" y="1600200"/>
            <a:ext cx="5966615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mtClean="0"/>
              <a:t>6.a klase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12050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29112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6.b klase</a:t>
            </a:r>
            <a:endParaRPr lang="lv-LV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34249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4.a klase</a:t>
            </a:r>
            <a:endParaRPr lang="lv-LV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58297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6" b="19863"/>
          <a:stretch/>
        </p:blipFill>
        <p:spPr>
          <a:xfrm>
            <a:off x="323528" y="1052945"/>
            <a:ext cx="5356133" cy="21336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8" b="12714"/>
          <a:stretch/>
        </p:blipFill>
        <p:spPr>
          <a:xfrm>
            <a:off x="3419872" y="3717032"/>
            <a:ext cx="5330100" cy="250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7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1666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6.c klase</a:t>
            </a:r>
            <a:endParaRPr lang="lv-LV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89401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87608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7.a klase</a:t>
            </a:r>
            <a:endParaRPr lang="lv-LV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54965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52901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7.b klase</a:t>
            </a:r>
            <a:endParaRPr lang="lv-LV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96306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4925" y="1169101"/>
            <a:ext cx="5421880" cy="360497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21"/>
          <a:stretch/>
        </p:blipFill>
        <p:spPr>
          <a:xfrm rot="5400000">
            <a:off x="4245435" y="1595325"/>
            <a:ext cx="4641125" cy="398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6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183048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7.c klase</a:t>
            </a:r>
            <a:endParaRPr lang="lv-LV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3194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680704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81692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cap="none" dirty="0" smtClean="0"/>
              <a:t>Paldies par ieguldīto darbu!</a:t>
            </a:r>
            <a:endParaRPr lang="lv-LV" cap="non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7241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24944"/>
            <a:ext cx="5031233" cy="334523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1"/>
          <a:stretch/>
        </p:blipFill>
        <p:spPr bwMode="auto">
          <a:xfrm>
            <a:off x="4427984" y="188640"/>
            <a:ext cx="4484913" cy="245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49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4.b klase</a:t>
            </a:r>
            <a:endParaRPr lang="lv-LV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05417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4.c klase</a:t>
            </a:r>
            <a:endParaRPr lang="lv-LV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</p:spTree>
    <p:extLst>
      <p:ext uri="{BB962C8B-B14F-4D97-AF65-F5344CB8AC3E}">
        <p14:creationId xmlns:p14="http://schemas.microsoft.com/office/powerpoint/2010/main" val="116856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4" t="29234" r="17231"/>
          <a:stretch/>
        </p:blipFill>
        <p:spPr>
          <a:xfrm>
            <a:off x="755576" y="1988840"/>
            <a:ext cx="7291123" cy="410445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00653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4.d klase</a:t>
            </a:r>
            <a:endParaRPr lang="lv-LV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680704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3392016" cy="313010"/>
          </a:xfrm>
        </p:spPr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54415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76" y="1600200"/>
            <a:ext cx="680704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lv-LV" smtClean="0"/>
              <a:t>28.03.2018.</a:t>
            </a:r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smtClean="0"/>
              <a:t>Rīgas Pļavnieku pamatskolas Projektu diena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8950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240</Words>
  <Application>Microsoft Office PowerPoint</Application>
  <PresentationFormat>On-screen Show (4:3)</PresentationFormat>
  <Paragraphs>74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Custom Design</vt:lpstr>
      <vt:lpstr>Rīgas Pļavnieku pamatskolas Projektu diena</vt:lpstr>
      <vt:lpstr>4.a klase</vt:lpstr>
      <vt:lpstr>PowerPoint Presentation</vt:lpstr>
      <vt:lpstr>PowerPoint Presentation</vt:lpstr>
      <vt:lpstr>4.b klase</vt:lpstr>
      <vt:lpstr>4.c klase</vt:lpstr>
      <vt:lpstr>PowerPoint Presentation</vt:lpstr>
      <vt:lpstr>4.d klase</vt:lpstr>
      <vt:lpstr>PowerPoint Presentation</vt:lpstr>
      <vt:lpstr>5.a klase</vt:lpstr>
      <vt:lpstr>PowerPoint Presentation</vt:lpstr>
      <vt:lpstr>5.b klase</vt:lpstr>
      <vt:lpstr>PowerPoint Presentation</vt:lpstr>
      <vt:lpstr>PowerPoint Presentation</vt:lpstr>
      <vt:lpstr>5.c klase</vt:lpstr>
      <vt:lpstr>PowerPoint Presentation</vt:lpstr>
      <vt:lpstr>PowerPoint Presentation</vt:lpstr>
      <vt:lpstr>PowerPoint Presentation</vt:lpstr>
      <vt:lpstr>6.b klase</vt:lpstr>
      <vt:lpstr>PowerPoint Presentation</vt:lpstr>
      <vt:lpstr>PowerPoint Presentation</vt:lpstr>
      <vt:lpstr>6.c klase</vt:lpstr>
      <vt:lpstr>PowerPoint Presentation</vt:lpstr>
      <vt:lpstr>7.a klase</vt:lpstr>
      <vt:lpstr>PowerPoint Presentation</vt:lpstr>
      <vt:lpstr>7.b klase</vt:lpstr>
      <vt:lpstr>PowerPoint Presentation</vt:lpstr>
      <vt:lpstr>PowerPoint Presentation</vt:lpstr>
      <vt:lpstr>7.c klase</vt:lpstr>
      <vt:lpstr>Paldies par ieguldīto darbu!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Rīgas Pļavnieku pamatskolas Projektu diena «Es Latvijai» 2018.gada 28.martā.</dc:title>
  <dc:creator>Inga</dc:creator>
  <cp:lastModifiedBy>Inga</cp:lastModifiedBy>
  <cp:revision>5</cp:revision>
  <dcterms:created xsi:type="dcterms:W3CDTF">2018-03-28T15:41:54Z</dcterms:created>
  <dcterms:modified xsi:type="dcterms:W3CDTF">2018-03-28T16:11:19Z</dcterms:modified>
</cp:coreProperties>
</file>